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57" r:id="rId2"/>
    <p:sldId id="291" r:id="rId3"/>
    <p:sldId id="357" r:id="rId4"/>
    <p:sldId id="358" r:id="rId5"/>
    <p:sldId id="359" r:id="rId6"/>
    <p:sldId id="413" r:id="rId7"/>
    <p:sldId id="414" r:id="rId8"/>
    <p:sldId id="321" r:id="rId9"/>
    <p:sldId id="326" r:id="rId10"/>
    <p:sldId id="360" r:id="rId11"/>
    <p:sldId id="361" r:id="rId12"/>
    <p:sldId id="415" r:id="rId13"/>
    <p:sldId id="416" r:id="rId14"/>
    <p:sldId id="417" r:id="rId15"/>
    <p:sldId id="418" r:id="rId16"/>
    <p:sldId id="419" r:id="rId17"/>
    <p:sldId id="420" r:id="rId18"/>
    <p:sldId id="362" r:id="rId19"/>
    <p:sldId id="363" r:id="rId20"/>
    <p:sldId id="364" r:id="rId21"/>
    <p:sldId id="365" r:id="rId22"/>
    <p:sldId id="368" r:id="rId23"/>
    <p:sldId id="366" r:id="rId24"/>
    <p:sldId id="367" r:id="rId25"/>
    <p:sldId id="370" r:id="rId26"/>
    <p:sldId id="376" r:id="rId27"/>
    <p:sldId id="371" r:id="rId28"/>
    <p:sldId id="377" r:id="rId29"/>
    <p:sldId id="378" r:id="rId30"/>
    <p:sldId id="372" r:id="rId31"/>
    <p:sldId id="373" r:id="rId32"/>
    <p:sldId id="374" r:id="rId33"/>
    <p:sldId id="375" r:id="rId34"/>
    <p:sldId id="381" r:id="rId35"/>
    <p:sldId id="379" r:id="rId36"/>
    <p:sldId id="380" r:id="rId37"/>
    <p:sldId id="382" r:id="rId38"/>
    <p:sldId id="383" r:id="rId39"/>
    <p:sldId id="384" r:id="rId40"/>
    <p:sldId id="369" r:id="rId41"/>
    <p:sldId id="391" r:id="rId42"/>
    <p:sldId id="397" r:id="rId43"/>
    <p:sldId id="421" r:id="rId44"/>
    <p:sldId id="398" r:id="rId45"/>
    <p:sldId id="390" r:id="rId46"/>
    <p:sldId id="385" r:id="rId47"/>
    <p:sldId id="386" r:id="rId48"/>
    <p:sldId id="387" r:id="rId49"/>
    <p:sldId id="388" r:id="rId50"/>
    <p:sldId id="392" r:id="rId51"/>
    <p:sldId id="399" r:id="rId52"/>
    <p:sldId id="394" r:id="rId53"/>
    <p:sldId id="393" r:id="rId54"/>
    <p:sldId id="395" r:id="rId55"/>
    <p:sldId id="400" r:id="rId56"/>
    <p:sldId id="402" r:id="rId57"/>
    <p:sldId id="403" r:id="rId58"/>
    <p:sldId id="404" r:id="rId59"/>
    <p:sldId id="405" r:id="rId60"/>
    <p:sldId id="401" r:id="rId61"/>
    <p:sldId id="406" r:id="rId62"/>
    <p:sldId id="407" r:id="rId63"/>
    <p:sldId id="408" r:id="rId64"/>
    <p:sldId id="411" r:id="rId65"/>
    <p:sldId id="412" r:id="rId66"/>
    <p:sldId id="409" r:id="rId67"/>
    <p:sldId id="410" r:id="rId68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-2802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E5EAA-C438-4C86-9439-D12FB2F3A32E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54908-8F39-4829-9BE8-F83850E4015E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A7203-2D29-44EA-961C-16CD3654015D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E0791C-140D-4666-BFFE-3BFF608BA94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23</a:t>
            </a:fld>
            <a:endParaRPr 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24</a:t>
            </a:fld>
            <a:endParaRPr 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25</a:t>
            </a:fld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26</a:t>
            </a:fld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27</a:t>
            </a:fld>
            <a:endParaRPr 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28</a:t>
            </a:fld>
            <a:endParaRPr 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29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</a:t>
            </a:fld>
            <a:endParaRPr 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30</a:t>
            </a:fld>
            <a:endParaRPr 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31</a:t>
            </a:fld>
            <a:endParaRPr 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32</a:t>
            </a:fld>
            <a:endParaRPr 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33</a:t>
            </a:fld>
            <a:endParaRPr 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34</a:t>
            </a:fld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35</a:t>
            </a:fld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36</a:t>
            </a:fld>
            <a:endParaRPr 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37</a:t>
            </a:fld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38</a:t>
            </a:fld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39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40</a:t>
            </a:fld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41</a:t>
            </a:fld>
            <a:endParaRPr 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42</a:t>
            </a:fld>
            <a:endParaRPr 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43</a:t>
            </a:fld>
            <a:endParaRPr 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44</a:t>
            </a:fld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45</a:t>
            </a:fld>
            <a:endParaRPr 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46</a:t>
            </a:fld>
            <a:endParaRPr 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47</a:t>
            </a:fld>
            <a:endParaRPr 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48</a:t>
            </a:fld>
            <a:endParaRPr 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49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50</a:t>
            </a:fld>
            <a:endParaRPr 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51</a:t>
            </a:fld>
            <a:endParaRPr 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52</a:t>
            </a:fld>
            <a:endParaRPr 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53</a:t>
            </a:fld>
            <a:endParaRPr 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54</a:t>
            </a:fld>
            <a:endParaRPr 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55</a:t>
            </a:fld>
            <a:endParaRPr 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56</a:t>
            </a:fld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57</a:t>
            </a:fld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58</a:t>
            </a:fld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59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</a:t>
            </a:fld>
            <a:endParaRPr 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60</a:t>
            </a:fld>
            <a:endParaRPr 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61</a:t>
            </a:fld>
            <a:endParaRPr 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62</a:t>
            </a:fld>
            <a:endParaRPr 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63</a:t>
            </a:fld>
            <a:endParaRPr 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64</a:t>
            </a:fld>
            <a:endParaRPr 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65</a:t>
            </a:fld>
            <a:endParaRPr 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66</a:t>
            </a:fld>
            <a:endParaRPr 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67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E0791C-140D-4666-BFFE-3BFF608BA94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44CE8-E18B-45D4-B778-ECC373B931A9}" type="datetimeFigureOut">
              <a:rPr lang="ru-RU" smtClean="0"/>
              <a:pPr/>
              <a:t>31.03.2023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2D938E-CD80-49BB-9631-338212C25B2C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41480"/>
            <a:ext cx="7772400" cy="1620180"/>
          </a:xfrm>
        </p:spPr>
        <p:txBody>
          <a:bodyPr>
            <a:normAutofit fontScale="90000"/>
          </a:bodyPr>
          <a:lstStyle/>
          <a:p>
            <a:r>
              <a:rPr lang="ru-RU" dirty="0"/>
              <a:t>Администрирование информационных систем и </a:t>
            </a:r>
            <a:r>
              <a:rPr lang="ru-RU" dirty="0" err="1"/>
              <a:t>веб-порталов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2304256"/>
            <a:ext cx="9144000" cy="2787774"/>
          </a:xfrm>
        </p:spPr>
        <p:txBody>
          <a:bodyPr>
            <a:noAutofit/>
          </a:bodyPr>
          <a:lstStyle/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Понятие и структура </a:t>
            </a:r>
            <a:r>
              <a:rPr lang="en-US" sz="1300" dirty="0">
                <a:solidFill>
                  <a:schemeClr val="tx1"/>
                </a:solidFill>
              </a:rPr>
              <a:t>CMS.</a:t>
            </a:r>
            <a:endParaRPr lang="ru-RU" sz="13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Установка </a:t>
            </a:r>
            <a:r>
              <a:rPr lang="en-US" sz="1300" dirty="0">
                <a:solidFill>
                  <a:schemeClr val="tx1"/>
                </a:solidFill>
              </a:rPr>
              <a:t>CMS </a:t>
            </a:r>
            <a:r>
              <a:rPr lang="en-US" sz="1300" dirty="0" err="1">
                <a:solidFill>
                  <a:schemeClr val="tx1"/>
                </a:solidFill>
              </a:rPr>
              <a:t>Wordpress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  <a:endParaRPr lang="ru-RU" sz="13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Основные элементы администраторской панели </a:t>
            </a:r>
            <a:r>
              <a:rPr lang="en-US" sz="1300" dirty="0" err="1">
                <a:solidFill>
                  <a:schemeClr val="tx1"/>
                </a:solidFill>
              </a:rPr>
              <a:t>Wordpress</a:t>
            </a:r>
            <a:r>
              <a:rPr lang="ru-RU" sz="1300" dirty="0">
                <a:solidFill>
                  <a:schemeClr val="tx1"/>
                </a:solidFill>
              </a:rPr>
              <a:t>. Основные настройки </a:t>
            </a:r>
            <a:r>
              <a:rPr lang="en-US" sz="1300" dirty="0" err="1">
                <a:solidFill>
                  <a:schemeClr val="tx1"/>
                </a:solidFill>
              </a:rPr>
              <a:t>Wordpress</a:t>
            </a:r>
            <a:r>
              <a:rPr lang="ru-RU" sz="1300" dirty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Редактирование содержания сайта на </a:t>
            </a:r>
            <a:r>
              <a:rPr lang="en-US" sz="1300" dirty="0" err="1">
                <a:solidFill>
                  <a:schemeClr val="tx1"/>
                </a:solidFill>
              </a:rPr>
              <a:t>Wordpress</a:t>
            </a:r>
            <a:r>
              <a:rPr lang="ru-RU" sz="1300" dirty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Пользователи и роли в </a:t>
            </a:r>
            <a:r>
              <a:rPr lang="en-US" sz="1300" dirty="0" err="1">
                <a:solidFill>
                  <a:schemeClr val="tx1"/>
                </a:solidFill>
              </a:rPr>
              <a:t>Wordpress</a:t>
            </a:r>
            <a:r>
              <a:rPr lang="ru-RU" sz="1300" dirty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Оформление и навигация</a:t>
            </a:r>
            <a:r>
              <a:rPr lang="en-US" sz="1300" dirty="0">
                <a:solidFill>
                  <a:schemeClr val="tx1"/>
                </a:solidFill>
              </a:rPr>
              <a:t> </a:t>
            </a:r>
            <a:r>
              <a:rPr lang="ru-RU" sz="1300" dirty="0">
                <a:solidFill>
                  <a:schemeClr val="tx1"/>
                </a:solidFill>
              </a:rPr>
              <a:t>сайта в </a:t>
            </a:r>
            <a:r>
              <a:rPr lang="en-US" sz="1300" dirty="0" err="1">
                <a:solidFill>
                  <a:schemeClr val="tx1"/>
                </a:solidFill>
              </a:rPr>
              <a:t>Wordpress</a:t>
            </a:r>
            <a:r>
              <a:rPr lang="ru-RU" sz="1300" dirty="0">
                <a:solidFill>
                  <a:schemeClr val="tx1"/>
                </a:solidFill>
              </a:rPr>
              <a:t>.</a:t>
            </a:r>
            <a:endParaRPr lang="en-US" sz="13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en-US" sz="1300" dirty="0">
                <a:solidFill>
                  <a:schemeClr val="tx1"/>
                </a:solidFill>
              </a:rPr>
              <a:t>FTP-</a:t>
            </a:r>
            <a:r>
              <a:rPr lang="ru-RU" sz="1300" dirty="0">
                <a:solidFill>
                  <a:schemeClr val="tx1"/>
                </a:solidFill>
              </a:rPr>
              <a:t>сервер </a:t>
            </a:r>
            <a:r>
              <a:rPr lang="en-US" sz="1300" dirty="0" err="1">
                <a:solidFill>
                  <a:schemeClr val="tx1"/>
                </a:solidFill>
              </a:rPr>
              <a:t>VSFTPd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  <a:endParaRPr lang="ru-RU" sz="13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Журналы </a:t>
            </a:r>
            <a:r>
              <a:rPr lang="ru-RU" sz="1300" dirty="0" err="1">
                <a:solidFill>
                  <a:schemeClr val="tx1"/>
                </a:solidFill>
              </a:rPr>
              <a:t>веб-сервера</a:t>
            </a:r>
            <a:r>
              <a:rPr lang="ru-RU" sz="1300" dirty="0">
                <a:solidFill>
                  <a:schemeClr val="tx1"/>
                </a:solidFill>
              </a:rPr>
              <a:t> </a:t>
            </a:r>
            <a:r>
              <a:rPr lang="en-US" sz="1300" dirty="0">
                <a:solidFill>
                  <a:schemeClr val="tx1"/>
                </a:solidFill>
              </a:rPr>
              <a:t>Apache HTTP Server.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Архиваторы в ОС </a:t>
            </a:r>
            <a:r>
              <a:rPr lang="en-US" sz="1300" dirty="0" err="1">
                <a:solidFill>
                  <a:schemeClr val="tx1"/>
                </a:solidFill>
              </a:rPr>
              <a:t>Ubuntu</a:t>
            </a:r>
            <a:r>
              <a:rPr lang="en-US" sz="1300" dirty="0">
                <a:solidFill>
                  <a:schemeClr val="tx1"/>
                </a:solidFill>
              </a:rPr>
              <a:t> Server</a:t>
            </a:r>
            <a:r>
              <a:rPr lang="ru-RU" sz="1300" dirty="0">
                <a:solidFill>
                  <a:schemeClr val="tx1"/>
                </a:solidFill>
              </a:rPr>
              <a:t>. </a:t>
            </a:r>
            <a:endParaRPr lang="en-US" sz="1300" dirty="0">
              <a:solidFill>
                <a:schemeClr val="tx1"/>
              </a:solidFill>
            </a:endParaRP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Конфигурация доступа к папкам в </a:t>
            </a:r>
            <a:r>
              <a:rPr lang="en-US" sz="1300" dirty="0">
                <a:solidFill>
                  <a:schemeClr val="tx1"/>
                </a:solidFill>
              </a:rPr>
              <a:t>Apache HTTP Server.</a:t>
            </a:r>
            <a:r>
              <a:rPr lang="ru-RU" sz="1300" dirty="0">
                <a:solidFill>
                  <a:schemeClr val="tx1"/>
                </a:solidFill>
              </a:rPr>
              <a:t> 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Настройка </a:t>
            </a:r>
            <a:r>
              <a:rPr lang="en-US" sz="1300" dirty="0">
                <a:solidFill>
                  <a:schemeClr val="tx1"/>
                </a:solidFill>
              </a:rPr>
              <a:t>Apache HTTP Server </a:t>
            </a:r>
            <a:r>
              <a:rPr lang="ru-RU" sz="1300" dirty="0">
                <a:solidFill>
                  <a:schemeClr val="tx1"/>
                </a:solidFill>
              </a:rPr>
              <a:t>для обеспечения отображения названий записей в ссылках </a:t>
            </a:r>
            <a:r>
              <a:rPr lang="en-US" sz="1300" dirty="0" err="1">
                <a:solidFill>
                  <a:schemeClr val="tx1"/>
                </a:solidFill>
              </a:rPr>
              <a:t>Wordpress</a:t>
            </a:r>
            <a:r>
              <a:rPr lang="ru-RU" sz="1300" dirty="0">
                <a:solidFill>
                  <a:schemeClr val="tx1"/>
                </a:solidFill>
              </a:rPr>
              <a:t>.</a:t>
            </a:r>
          </a:p>
          <a:p>
            <a:pPr marL="514350" indent="-514350" algn="l"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1300" dirty="0">
                <a:solidFill>
                  <a:schemeClr val="tx1"/>
                </a:solidFill>
              </a:rPr>
              <a:t>Настройка </a:t>
            </a:r>
            <a:r>
              <a:rPr lang="en-US" sz="1300" dirty="0" err="1">
                <a:solidFill>
                  <a:schemeClr val="tx1"/>
                </a:solidFill>
              </a:rPr>
              <a:t>Wordpress</a:t>
            </a:r>
            <a:r>
              <a:rPr lang="ru-RU" sz="1300" dirty="0">
                <a:solidFill>
                  <a:schemeClr val="tx1"/>
                </a:solidFill>
              </a:rPr>
              <a:t> отображения названий записей в ссылках</a:t>
            </a:r>
            <a:r>
              <a:rPr lang="en-US" sz="1300" dirty="0">
                <a:solidFill>
                  <a:schemeClr val="tx1"/>
                </a:solidFill>
              </a:rPr>
              <a:t>.</a:t>
            </a:r>
            <a:r>
              <a:rPr lang="ru-RU" sz="1300" dirty="0">
                <a:solidFill>
                  <a:schemeClr val="tx1"/>
                </a:solidFill>
              </a:rPr>
              <a:t> Установка </a:t>
            </a:r>
            <a:r>
              <a:rPr lang="ru-RU" sz="1300" dirty="0" err="1">
                <a:solidFill>
                  <a:schemeClr val="tx1"/>
                </a:solidFill>
              </a:rPr>
              <a:t>плагинов</a:t>
            </a:r>
            <a:r>
              <a:rPr lang="ru-RU" sz="1300" dirty="0">
                <a:solidFill>
                  <a:schemeClr val="tx1"/>
                </a:solidFill>
              </a:rPr>
              <a:t>.</a:t>
            </a:r>
            <a:endParaRPr lang="en-US" sz="1300" dirty="0">
              <a:solidFill>
                <a:schemeClr val="tx1"/>
              </a:solidFill>
            </a:endParaRPr>
          </a:p>
        </p:txBody>
      </p:sp>
      <p:sp>
        <p:nvSpPr>
          <p:cNvPr id="5" name="Подзаголовок 2"/>
          <p:cNvSpPr txBox="1">
            <a:spLocks/>
          </p:cNvSpPr>
          <p:nvPr/>
        </p:nvSpPr>
        <p:spPr>
          <a:xfrm>
            <a:off x="2286000" y="1851670"/>
            <a:ext cx="4572000" cy="50405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Тема 4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печать\ubuntu-web\sal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2141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печать\картинки-по-админке\2022-05\wordpress-insert-sal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0" y="0"/>
            <a:ext cx="852562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печать\картинки-по-админке\2022-05\wordpress-install-not-working-on-php8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печать\картинки-по-админке\2022-05\add-apt-repositor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51" y="0"/>
            <a:ext cx="833809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печать\картинки-по-админке\2022-05\apt-install-php7-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52" y="0"/>
            <a:ext cx="833809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 descr="E:\печать\картинки-по-админке\2022-05\wordpress-apache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7544" y="3579862"/>
            <a:ext cx="49057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a2enmod proxy</a:t>
            </a:r>
          </a:p>
          <a:p>
            <a:r>
              <a:rPr lang="en-US" sz="2800" dirty="0">
                <a:solidFill>
                  <a:srgbClr val="FF0000"/>
                </a:solidFill>
              </a:rPr>
              <a:t>a2enmod </a:t>
            </a:r>
            <a:r>
              <a:rPr lang="en-US" sz="2800" dirty="0" err="1">
                <a:solidFill>
                  <a:srgbClr val="FF0000"/>
                </a:solidFill>
              </a:rPr>
              <a:t>proxy_fcgi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service apache2 restart</a:t>
            </a:r>
            <a:endParaRPr lang="ru-RU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печать\картинки-по-админке\2022-05\wordpress-php74-requiremen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печать\картинки-по-админке\2022-05\wordpress-php74-modu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печать\ubuntu-web\wordpress-inst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1904" y="-43972"/>
            <a:ext cx="6300192" cy="51874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ubuntu-web\wordpress-install-em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8606" y="0"/>
            <a:ext cx="624678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/>
          </a:bodyPr>
          <a:lstStyle/>
          <a:p>
            <a:r>
              <a:rPr lang="en-US" dirty="0"/>
              <a:t>Content Management System</a:t>
            </a:r>
          </a:p>
          <a:p>
            <a:r>
              <a:rPr lang="ru-RU" dirty="0"/>
              <a:t>Система управления содержимым</a:t>
            </a:r>
          </a:p>
          <a:p>
            <a:r>
              <a:rPr lang="ru-RU" dirty="0"/>
              <a:t>Информационная система, используемая для обеспечения создания, редактирования, управления, оформления и публикации страниц сайта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1</a:t>
            </a:r>
            <a:endParaRPr lang="ru-RU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ubuntu-web\wordpress-log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8606" y="0"/>
            <a:ext cx="624678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печать\ubuntu-web\wp-adm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9652" y="-14746"/>
            <a:ext cx="6264696" cy="515824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печать\wordpress\default-inde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7406" y="66675"/>
            <a:ext cx="7469188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41635"/>
          </a:xfrm>
        </p:spPr>
        <p:txBody>
          <a:bodyPr>
            <a:normAutofit fontScale="90000"/>
          </a:bodyPr>
          <a:lstStyle/>
          <a:p>
            <a:r>
              <a:rPr lang="ru-RU" dirty="0"/>
              <a:t>Основные элементы администраторской панели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707654"/>
            <a:ext cx="9144000" cy="3435845"/>
          </a:xfrm>
        </p:spPr>
        <p:txBody>
          <a:bodyPr>
            <a:normAutofit fontScale="55000" lnSpcReduction="20000"/>
          </a:bodyPr>
          <a:lstStyle/>
          <a:p>
            <a:r>
              <a:rPr lang="ru-RU" sz="6000" dirty="0"/>
              <a:t>Общие настройки</a:t>
            </a:r>
          </a:p>
          <a:p>
            <a:r>
              <a:rPr lang="ru-RU" sz="6000" dirty="0"/>
              <a:t>Записи и категории</a:t>
            </a:r>
          </a:p>
          <a:p>
            <a:r>
              <a:rPr lang="ru-RU" sz="6000" dirty="0"/>
              <a:t>Страницы</a:t>
            </a:r>
          </a:p>
          <a:p>
            <a:r>
              <a:rPr lang="ru-RU" sz="6000" dirty="0"/>
              <a:t>Меню</a:t>
            </a:r>
          </a:p>
          <a:p>
            <a:r>
              <a:rPr lang="ru-RU" sz="6000" dirty="0"/>
              <a:t>Пользователи</a:t>
            </a:r>
          </a:p>
          <a:p>
            <a:r>
              <a:rPr lang="ru-RU" sz="6000" dirty="0"/>
              <a:t>Шаблоны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печать\wordpress\langu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печать\wordpress\ti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4</a:t>
            </a:r>
          </a:p>
        </p:txBody>
      </p:sp>
      <p:pic>
        <p:nvPicPr>
          <p:cNvPr id="4098" name="Picture 2" descr="E:\печать\wordpress\pag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wordpress\pages-help.png"/>
          <p:cNvPicPr>
            <a:picLocks noChangeAspect="1" noChangeArrowheads="1"/>
          </p:cNvPicPr>
          <p:nvPr/>
        </p:nvPicPr>
        <p:blipFill>
          <a:blip r:embed="rId3" cstate="print"/>
          <a:srcRect r="5983"/>
          <a:stretch>
            <a:fillRect/>
          </a:stretch>
        </p:blipFill>
        <p:spPr bwMode="auto">
          <a:xfrm>
            <a:off x="197768" y="0"/>
            <a:ext cx="874846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wordpress\user-ad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054417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1141635"/>
          </a:xfrm>
        </p:spPr>
        <p:txBody>
          <a:bodyPr>
            <a:normAutofit/>
          </a:bodyPr>
          <a:lstStyle/>
          <a:p>
            <a:r>
              <a:rPr lang="ru-RU" dirty="0"/>
              <a:t>Роли пользователей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75606"/>
            <a:ext cx="9144000" cy="3867893"/>
          </a:xfrm>
        </p:spPr>
        <p:txBody>
          <a:bodyPr>
            <a:noAutofit/>
          </a:bodyPr>
          <a:lstStyle/>
          <a:p>
            <a:r>
              <a:rPr lang="ru-RU" sz="2400" dirty="0"/>
              <a:t>Администратор – управляет страницами, пользователями и их записями </a:t>
            </a:r>
          </a:p>
          <a:p>
            <a:r>
              <a:rPr lang="ru-RU" sz="2400" dirty="0"/>
              <a:t>Редактор – управляет записями пользователей</a:t>
            </a:r>
          </a:p>
          <a:p>
            <a:r>
              <a:rPr lang="ru-RU" sz="2400" dirty="0"/>
              <a:t>Автор – управляет своими записями</a:t>
            </a:r>
          </a:p>
          <a:p>
            <a:r>
              <a:rPr lang="ru-RU" sz="2400" dirty="0"/>
              <a:t>Участник – создает черновики записей, но не может сам их публиковать</a:t>
            </a:r>
          </a:p>
          <a:p>
            <a:r>
              <a:rPr lang="ru-RU" sz="2400" dirty="0"/>
              <a:t>Подписчик – только добавляет свой профиль с почтовым адресом в БД, чтобы ему могли писать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Основные функции </a:t>
            </a:r>
            <a:r>
              <a:rPr lang="en-US" dirty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предоставление инструментов для создания страниц сайта (</a:t>
            </a:r>
            <a:r>
              <a:rPr lang="en-US" dirty="0" err="1"/>
              <a:t>TinyMCE</a:t>
            </a:r>
            <a:r>
              <a:rPr lang="ru-RU" dirty="0"/>
              <a:t>)</a:t>
            </a:r>
            <a:endParaRPr lang="en-US" dirty="0"/>
          </a:p>
          <a:p>
            <a:r>
              <a:rPr lang="ru-RU" dirty="0"/>
              <a:t>управление содержимым: хранение, контроль версий, соблюдение режима доступа</a:t>
            </a:r>
            <a:endParaRPr lang="en-US" dirty="0"/>
          </a:p>
          <a:p>
            <a:r>
              <a:rPr lang="ru-RU" dirty="0"/>
              <a:t>публикация </a:t>
            </a:r>
            <a:endParaRPr lang="en-US" dirty="0"/>
          </a:p>
          <a:p>
            <a:r>
              <a:rPr lang="ru-RU" dirty="0"/>
              <a:t>представление информации в виде, удобном для навигации, поиска</a:t>
            </a:r>
          </a:p>
          <a:p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печать\wordpress\new-them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печать\wordpress\theme-activ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66675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печать\wordpress\theme-customi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81880"/>
            <a:ext cx="7467600" cy="501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печать\картинки-по-админке\2022-05\apt-install-vsftp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7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печать\картинки-по-админке\2022-05\vsftpd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2952" y="0"/>
            <a:ext cx="8338097" cy="5143500"/>
          </a:xfrm>
          <a:prstGeom prst="rect">
            <a:avLst/>
          </a:prstGeom>
          <a:noFill/>
        </p:spPr>
      </p:pic>
      <p:sp>
        <p:nvSpPr>
          <p:cNvPr id="4" name="Стрелка вправо 3"/>
          <p:cNvSpPr/>
          <p:nvPr/>
        </p:nvSpPr>
        <p:spPr>
          <a:xfrm>
            <a:off x="107504" y="1563638"/>
            <a:ext cx="267494" cy="26749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Стрелка вправо 4"/>
          <p:cNvSpPr/>
          <p:nvPr/>
        </p:nvSpPr>
        <p:spPr>
          <a:xfrm>
            <a:off x="107504" y="2376264"/>
            <a:ext cx="267494" cy="26749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печать\картинки-по-админке\2022-05\ubuntu-user-management.png"/>
          <p:cNvPicPr>
            <a:picLocks noChangeAspect="1" noChangeArrowheads="1"/>
          </p:cNvPicPr>
          <p:nvPr/>
        </p:nvPicPr>
        <p:blipFill>
          <a:blip r:embed="rId3" cstate="print"/>
          <a:srcRect r="10433" b="16400"/>
          <a:stretch>
            <a:fillRect/>
          </a:stretch>
        </p:blipFill>
        <p:spPr bwMode="auto">
          <a:xfrm>
            <a:off x="87430" y="1"/>
            <a:ext cx="8969140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E:\печать\wordpress\configure-dir-for-ftp.PNG"/>
          <p:cNvPicPr>
            <a:picLocks noChangeAspect="1" noChangeArrowheads="1"/>
          </p:cNvPicPr>
          <p:nvPr/>
        </p:nvPicPr>
        <p:blipFill>
          <a:blip r:embed="rId3" cstate="print"/>
          <a:srcRect r="3340"/>
          <a:stretch>
            <a:fillRect/>
          </a:stretch>
        </p:blipFill>
        <p:spPr bwMode="auto">
          <a:xfrm>
            <a:off x="0" y="1966922"/>
            <a:ext cx="9144000" cy="120965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печать\vsftpd\tota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293" y="0"/>
            <a:ext cx="821941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E:\печать\vsftpd\total-add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3908" y="0"/>
            <a:ext cx="681618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E:\печать\wordpress\ftp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8826" y="0"/>
            <a:ext cx="506634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Популярные </a:t>
            </a:r>
            <a:r>
              <a:rPr lang="en-US" dirty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lnSpcReduction="10000"/>
          </a:bodyPr>
          <a:lstStyle/>
          <a:p>
            <a:r>
              <a:rPr lang="en-US" sz="6000" dirty="0" err="1"/>
              <a:t>WordPress</a:t>
            </a:r>
            <a:endParaRPr lang="en-US" sz="6000" dirty="0"/>
          </a:p>
          <a:p>
            <a:r>
              <a:rPr lang="en-US" sz="6000" dirty="0" err="1"/>
              <a:t>Joomla</a:t>
            </a:r>
            <a:endParaRPr lang="en-US" sz="6000" dirty="0"/>
          </a:p>
          <a:p>
            <a:r>
              <a:rPr lang="en-US" sz="6000" dirty="0" err="1"/>
              <a:t>Drupal</a:t>
            </a:r>
            <a:endParaRPr lang="en-US" sz="6000" dirty="0"/>
          </a:p>
          <a:p>
            <a:r>
              <a:rPr lang="en-US" sz="6000" dirty="0"/>
              <a:t>MODX</a:t>
            </a:r>
            <a:endParaRPr lang="ru-RU" sz="6000" dirty="0"/>
          </a:p>
          <a:p>
            <a:endParaRPr lang="ru-RU" sz="6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E:\печать\wordpress\theme-archive-tranfer-by-ft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6918" y="0"/>
            <a:ext cx="7150165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8</a:t>
            </a:r>
          </a:p>
        </p:txBody>
      </p:sp>
      <p:pic>
        <p:nvPicPr>
          <p:cNvPr id="24578" name="Picture 2" descr="E:\печать\apache\logs.PNG"/>
          <p:cNvPicPr>
            <a:picLocks noChangeAspect="1" noChangeArrowheads="1"/>
          </p:cNvPicPr>
          <p:nvPr/>
        </p:nvPicPr>
        <p:blipFill>
          <a:blip r:embed="rId3" cstate="print"/>
          <a:srcRect r="2141"/>
          <a:stretch>
            <a:fillRect/>
          </a:stretch>
        </p:blipFill>
        <p:spPr bwMode="auto">
          <a:xfrm>
            <a:off x="0" y="1981200"/>
            <a:ext cx="9144000" cy="11811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E:\печать\apache\access-l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63" y="0"/>
            <a:ext cx="877987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E:\печать\картинки-по-админке\2022-05\wordpress-error-log-no-d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1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E:\печать\apache\error-lo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63" y="0"/>
            <a:ext cx="877987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9</a:t>
            </a:r>
          </a:p>
        </p:txBody>
      </p:sp>
      <p:pic>
        <p:nvPicPr>
          <p:cNvPr id="18434" name="Picture 2" descr="E:\печать\wordpress\zi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623334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E:\печать\wordpress\unzi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059" y="0"/>
            <a:ext cx="8597882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:\печать\owncloud-screens\prepair-di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0258"/>
            <a:ext cx="9144000" cy="50429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:\печать\owncloud-screens\copy-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3852" y="-1"/>
            <a:ext cx="7236296" cy="52084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E:\печать\owncloud-screens\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7418"/>
            <a:ext cx="9144000" cy="47886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Структура </a:t>
            </a:r>
            <a:r>
              <a:rPr lang="en-US" dirty="0"/>
              <a:t>CMS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200150"/>
            <a:ext cx="9144000" cy="3943349"/>
          </a:xfrm>
        </p:spPr>
        <p:txBody>
          <a:bodyPr>
            <a:normAutofit fontScale="55000" lnSpcReduction="20000"/>
          </a:bodyPr>
          <a:lstStyle/>
          <a:p>
            <a:r>
              <a:rPr lang="ru-RU" sz="6000" dirty="0"/>
              <a:t>Администраторская панель (разделы доступны в зависимости от роли Редактор-Издатель-Администратор)</a:t>
            </a:r>
          </a:p>
          <a:p>
            <a:r>
              <a:rPr lang="ru-RU" sz="6000" dirty="0"/>
              <a:t>Общедоступные опубликованные страницы (некоторые страницы или модули на них могут становиться доступными только после авторизации)</a:t>
            </a:r>
          </a:p>
          <a:p>
            <a:endParaRPr lang="ru-RU" sz="60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E:\печать\owncloud-screens\chmod-after-unta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94931"/>
            <a:ext cx="9144000" cy="4553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08285" y="40839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10</a:t>
            </a:r>
          </a:p>
        </p:txBody>
      </p:sp>
      <p:pic>
        <p:nvPicPr>
          <p:cNvPr id="28674" name="Picture 2" descr="E:\печать\ubuntu-web\apache-directory.PNG"/>
          <p:cNvPicPr>
            <a:picLocks noChangeAspect="1" noChangeArrowheads="1"/>
          </p:cNvPicPr>
          <p:nvPr/>
        </p:nvPicPr>
        <p:blipFill>
          <a:blip r:embed="rId3" cstate="print"/>
          <a:srcRect r="35942"/>
          <a:stretch>
            <a:fillRect/>
          </a:stretch>
        </p:blipFill>
        <p:spPr bwMode="auto">
          <a:xfrm>
            <a:off x="-1" y="0"/>
            <a:ext cx="8236991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E:\печать\ubuntu-web\apache-files.PNG"/>
          <p:cNvPicPr>
            <a:picLocks noChangeAspect="1" noChangeArrowheads="1"/>
          </p:cNvPicPr>
          <p:nvPr/>
        </p:nvPicPr>
        <p:blipFill>
          <a:blip r:embed="rId3" cstate="print"/>
          <a:srcRect r="8263"/>
          <a:stretch>
            <a:fillRect/>
          </a:stretch>
        </p:blipFill>
        <p:spPr bwMode="auto">
          <a:xfrm>
            <a:off x="0" y="1447792"/>
            <a:ext cx="9144000" cy="22479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E:\печать\apache\htacc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90966"/>
            <a:ext cx="9144000" cy="41615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E:\печать\apache\require-ip.png"/>
          <p:cNvPicPr>
            <a:picLocks noChangeAspect="1" noChangeArrowheads="1"/>
          </p:cNvPicPr>
          <p:nvPr/>
        </p:nvPicPr>
        <p:blipFill>
          <a:blip r:embed="rId3" cstate="print"/>
          <a:srcRect r="5901"/>
          <a:stretch>
            <a:fillRect/>
          </a:stretch>
        </p:blipFill>
        <p:spPr bwMode="auto">
          <a:xfrm>
            <a:off x="0" y="142404"/>
            <a:ext cx="9144000" cy="48586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Entertainment\картинки\!картинки-по-админке\wordpress\wordpress-apache-conf.png"/>
          <p:cNvPicPr>
            <a:picLocks noChangeAspect="1" noChangeArrowheads="1"/>
          </p:cNvPicPr>
          <p:nvPr/>
        </p:nvPicPr>
        <p:blipFill>
          <a:blip r:embed="rId3" cstate="print"/>
          <a:srcRect r="2630"/>
          <a:stretch>
            <a:fillRect/>
          </a:stretch>
        </p:blipFill>
        <p:spPr bwMode="auto">
          <a:xfrm>
            <a:off x="0" y="-37814"/>
            <a:ext cx="8316416" cy="5181314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308285" y="40839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11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Entertainment\картинки\!картинки-по-админке\wordpress\wordpress-htacce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4127" y="-22452"/>
            <a:ext cx="8515747" cy="51659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Entertainment\картинки\!картинки-по-админке\wordpress\wordpress-htaccess-right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632" y="0"/>
            <a:ext cx="8478737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Entertainment\картинки\!картинки-по-админке\wordpress\wordpress-htaccess-uncomm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692" y="-22978"/>
            <a:ext cx="8516616" cy="51664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Entertainment\картинки\!картинки-по-админке\wordpress\wordpress-mod-rewr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2631" y="0"/>
            <a:ext cx="8478738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616061" y="4083918"/>
            <a:ext cx="492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0000"/>
                </a:solidFill>
              </a:rPr>
              <a:t>2</a:t>
            </a:r>
          </a:p>
        </p:txBody>
      </p:sp>
      <p:pic>
        <p:nvPicPr>
          <p:cNvPr id="1026" name="Picture 2" descr="E:\печать\картинки-по-админке\2022-05\wordpress-config-cli-commands.png"/>
          <p:cNvPicPr>
            <a:picLocks noChangeAspect="1" noChangeArrowheads="1"/>
          </p:cNvPicPr>
          <p:nvPr/>
        </p:nvPicPr>
        <p:blipFill>
          <a:blip r:embed="rId3" cstate="print"/>
          <a:srcRect r="12496" b="75197"/>
          <a:stretch>
            <a:fillRect/>
          </a:stretch>
        </p:blipFill>
        <p:spPr bwMode="auto">
          <a:xfrm>
            <a:off x="0" y="1069850"/>
            <a:ext cx="9144000" cy="15636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" name="Picture 2" descr="E:\печать\ubuntu-web\site1.PNG"/>
          <p:cNvPicPr>
            <a:picLocks noChangeAspect="1" noChangeArrowheads="1"/>
          </p:cNvPicPr>
          <p:nvPr/>
        </p:nvPicPr>
        <p:blipFill>
          <a:blip r:embed="rId4" cstate="print"/>
          <a:srcRect b="29279"/>
          <a:stretch>
            <a:fillRect/>
          </a:stretch>
        </p:blipFill>
        <p:spPr bwMode="auto">
          <a:xfrm>
            <a:off x="0" y="2633489"/>
            <a:ext cx="9144000" cy="14401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E:\Entertainment\картинки\!картинки-по-админке\wordpress\wordpress-se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8112943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308286" y="4083918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3600" dirty="0">
                <a:solidFill>
                  <a:srgbClr val="FF0000"/>
                </a:solidFill>
              </a:rPr>
              <a:t>12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E:\Entertainment\картинки\!картинки-по-админке\wordpress\wordpress-plugin-down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0" y="1"/>
            <a:ext cx="792154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E:\Entertainment\картинки\!картинки-по-админке\wordpress\wordpress-plugin-up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962" y="0"/>
            <a:ext cx="8220076" cy="5314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E:\Entertainment\картинки\!картинки-по-админке\wordpress\wordpress-plugin-activ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977" y="-51418"/>
            <a:ext cx="8194046" cy="519491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 descr="E:\Entertainment\картинки\!картинки-по-админке\wordpress\wordpress-plugin-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3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E:\Entertainment\картинки\!картинки-по-админке\wordpress\wordpress-pluging-force-conver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162" y="-25824"/>
            <a:ext cx="8153676" cy="51693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E:\Entertainment\картинки\!картинки-по-админке\wordpress\wordpress-plugin-us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5529" y="0"/>
            <a:ext cx="8112942" cy="5143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E:\Entertainment\картинки\!картинки-по-админке\wordpress\wordpress-link-worki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231" y="0"/>
            <a:ext cx="792153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Группа 7"/>
          <p:cNvGrpSpPr/>
          <p:nvPr/>
        </p:nvGrpSpPr>
        <p:grpSpPr>
          <a:xfrm>
            <a:off x="0" y="1218690"/>
            <a:ext cx="9144000" cy="2706121"/>
            <a:chOff x="0" y="627534"/>
            <a:chExt cx="9144000" cy="2706121"/>
          </a:xfrm>
        </p:grpSpPr>
        <p:pic>
          <p:nvPicPr>
            <p:cNvPr id="6" name="Picture 4" descr="E:\печать\ubuntu-web\db-erro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1059582"/>
              <a:ext cx="9144000" cy="2274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  <p:pic>
          <p:nvPicPr>
            <p:cNvPr id="7" name="Picture 2" descr="E:\печать\картинки-по-админке\2022-05\wordpress-config-cli-commands.png"/>
            <p:cNvPicPr>
              <a:picLocks noChangeAspect="1" noChangeArrowheads="1"/>
            </p:cNvPicPr>
            <p:nvPr/>
          </p:nvPicPr>
          <p:blipFill>
            <a:blip r:embed="rId4" cstate="print"/>
            <a:srcRect t="24966" r="12496" b="68181"/>
            <a:stretch>
              <a:fillRect/>
            </a:stretch>
          </p:blipFill>
          <p:spPr bwMode="auto">
            <a:xfrm>
              <a:off x="0" y="627534"/>
              <a:ext cx="9144000" cy="432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печать\картинки-по-админке\2022-05\wordpress-db-conne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0" y="0"/>
            <a:ext cx="8525619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печать\картинки-по-админке\2022-05\wordpress-remove-salt-in-visual-mo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9190" y="0"/>
            <a:ext cx="8525620" cy="5143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 Black">
      <a:majorFont>
        <a:latin typeface="Arial Black"/>
        <a:ea typeface=""/>
        <a:cs typeface=""/>
      </a:majorFont>
      <a:minorFont>
        <a:latin typeface="Arial Black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42293</TotalTime>
  <Words>338</Words>
  <Application>Microsoft Office PowerPoint</Application>
  <PresentationFormat>Экран (16:9)</PresentationFormat>
  <Paragraphs>126</Paragraphs>
  <Slides>67</Slides>
  <Notes>67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1" baseType="lpstr">
      <vt:lpstr>Arial</vt:lpstr>
      <vt:lpstr>Arial Black</vt:lpstr>
      <vt:lpstr>Calibri</vt:lpstr>
      <vt:lpstr>Тема Office</vt:lpstr>
      <vt:lpstr>Администрирование информационных систем и веб-порталов</vt:lpstr>
      <vt:lpstr>CMS</vt:lpstr>
      <vt:lpstr>Основные функции CMS</vt:lpstr>
      <vt:lpstr>Популярные CMS</vt:lpstr>
      <vt:lpstr>Структура CMS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Основные элементы администраторской панели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Роли пользователей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RePack by SPecialiST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Главный</dc:creator>
  <cp:lastModifiedBy>Legion</cp:lastModifiedBy>
  <cp:revision>1703</cp:revision>
  <dcterms:created xsi:type="dcterms:W3CDTF">2020-02-03T20:15:10Z</dcterms:created>
  <dcterms:modified xsi:type="dcterms:W3CDTF">2023-03-31T07:29:43Z</dcterms:modified>
</cp:coreProperties>
</file>